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f7648a223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f7648a223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f7648a223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f7648a223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f7648a223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f7648a223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f7648a223b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f7648a223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7648a223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f7648a223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f7648a223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f7648a223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f7648a223b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f7648a223b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f7648a223b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f7648a223b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f7648a223b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f7648a223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f7648a223b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f7648a223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f7648a22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f7648a22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f7648a223b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f7648a223b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f7648a223b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f7648a223b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f7648a223b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f7648a223b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f7648a223b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f7648a223b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f7648a223b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f7648a223b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f7648a223b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f7648a223b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f7648a223b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f7648a223b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f7648a223b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f7648a223b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f7648a223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f7648a223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7648a223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7648a223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f7648a223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f7648a223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f7648a223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f7648a223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f7648a223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f7648a223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f7648a223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f7648a223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f7648a223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f7648a223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14399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